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32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9040-55AD-451D-99FD-1180D3CDE8A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1FE59-9829-4A5C-94BF-29650B8F1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840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9040-55AD-451D-99FD-1180D3CDE8A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1FE59-9829-4A5C-94BF-29650B8F1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495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9040-55AD-451D-99FD-1180D3CDE8A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1FE59-9829-4A5C-94BF-29650B8F1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193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9040-55AD-451D-99FD-1180D3CDE8A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1FE59-9829-4A5C-94BF-29650B8F1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4785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9040-55AD-451D-99FD-1180D3CDE8A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1FE59-9829-4A5C-94BF-29650B8F1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332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9040-55AD-451D-99FD-1180D3CDE8A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1FE59-9829-4A5C-94BF-29650B8F1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228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9040-55AD-451D-99FD-1180D3CDE8A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1FE59-9829-4A5C-94BF-29650B8F1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23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9040-55AD-451D-99FD-1180D3CDE8A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1FE59-9829-4A5C-94BF-29650B8F1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014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9040-55AD-451D-99FD-1180D3CDE8A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1FE59-9829-4A5C-94BF-29650B8F1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094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9040-55AD-451D-99FD-1180D3CDE8A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1FE59-9829-4A5C-94BF-29650B8F1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907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19040-55AD-451D-99FD-1180D3CDE8A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1FE59-9829-4A5C-94BF-29650B8F1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78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419040-55AD-451D-99FD-1180D3CDE8AC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E1FE59-9829-4A5C-94BF-29650B8F19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599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0DB5F9-01BF-8A88-E021-264CE76A5D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8000"/>
          </a:blip>
          <a:stretch>
            <a:fillRect/>
          </a:stretch>
        </p:blipFill>
        <p:spPr>
          <a:xfrm>
            <a:off x="-61068" y="0"/>
            <a:ext cx="6919068" cy="9906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0A274499-40FE-4A7B-3BC7-73BAF28DC5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0218" y="554182"/>
            <a:ext cx="6248400" cy="8285018"/>
          </a:xfrm>
        </p:spPr>
        <p:txBody>
          <a:bodyPr>
            <a:noAutofit/>
          </a:bodyPr>
          <a:lstStyle/>
          <a:p>
            <a:r>
              <a:rPr lang="en-GB" sz="4000" b="1" dirty="0">
                <a:latin typeface="Aptos Display" panose="020B0004020202020204" pitchFamily="34" charset="0"/>
              </a:rPr>
              <a:t>Some surprising wildlife of</a:t>
            </a:r>
          </a:p>
          <a:p>
            <a:r>
              <a:rPr lang="en-GB" sz="4000" b="1" dirty="0">
                <a:latin typeface="Aptos Display" panose="020B0004020202020204" pitchFamily="34" charset="0"/>
              </a:rPr>
              <a:t>Central Italy</a:t>
            </a:r>
          </a:p>
          <a:p>
            <a:endParaRPr lang="en-GB" sz="1814" b="1" dirty="0">
              <a:latin typeface="Aptos Display" panose="020B0004020202020204" pitchFamily="34" charset="0"/>
            </a:endParaRPr>
          </a:p>
          <a:p>
            <a:pPr>
              <a:lnSpc>
                <a:spcPts val="2177"/>
              </a:lnSpc>
              <a:spcBef>
                <a:spcPts val="0"/>
              </a:spcBef>
            </a:pPr>
            <a:r>
              <a:rPr lang="en-GB" sz="2800" b="1" dirty="0">
                <a:latin typeface="Aptos Display" panose="020B0004020202020204" pitchFamily="34" charset="0"/>
              </a:rPr>
              <a:t>an illustrated talk by Jessica Turner</a:t>
            </a:r>
          </a:p>
          <a:p>
            <a:pPr>
              <a:lnSpc>
                <a:spcPts val="2177"/>
              </a:lnSpc>
              <a:spcBef>
                <a:spcPts val="0"/>
              </a:spcBef>
            </a:pPr>
            <a:endParaRPr lang="en-GB" sz="2800" b="1" dirty="0">
              <a:latin typeface="Aptos Display" panose="020B0004020202020204" pitchFamily="34" charset="0"/>
            </a:endParaRPr>
          </a:p>
          <a:p>
            <a:pPr>
              <a:lnSpc>
                <a:spcPts val="2177"/>
              </a:lnSpc>
              <a:spcBef>
                <a:spcPts val="0"/>
              </a:spcBef>
            </a:pPr>
            <a:endParaRPr lang="en-GB" sz="2800" b="1" dirty="0">
              <a:latin typeface="Aptos Display" panose="020B0004020202020204" pitchFamily="34" charset="0"/>
            </a:endParaRPr>
          </a:p>
          <a:p>
            <a:pPr>
              <a:lnSpc>
                <a:spcPts val="2177"/>
              </a:lnSpc>
              <a:spcBef>
                <a:spcPts val="0"/>
              </a:spcBef>
            </a:pPr>
            <a:r>
              <a:rPr lang="en-GB" sz="2800" b="1" dirty="0">
                <a:latin typeface="Aptos Display" panose="020B0004020202020204" pitchFamily="34" charset="0"/>
              </a:rPr>
              <a:t>Friday 27</a:t>
            </a:r>
            <a:r>
              <a:rPr lang="en-GB" sz="2800" b="1" baseline="30000" dirty="0">
                <a:latin typeface="Aptos Display" panose="020B0004020202020204" pitchFamily="34" charset="0"/>
              </a:rPr>
              <a:t>th</a:t>
            </a:r>
            <a:r>
              <a:rPr lang="en-GB" sz="2800" b="1" dirty="0">
                <a:latin typeface="Aptos Display" panose="020B0004020202020204" pitchFamily="34" charset="0"/>
              </a:rPr>
              <a:t> November, 7pm for 7.30</a:t>
            </a:r>
          </a:p>
          <a:p>
            <a:pPr>
              <a:lnSpc>
                <a:spcPts val="2177"/>
              </a:lnSpc>
              <a:spcBef>
                <a:spcPts val="0"/>
              </a:spcBef>
            </a:pPr>
            <a:endParaRPr lang="en-GB" sz="907" b="1" dirty="0">
              <a:latin typeface="Aptos Display" panose="020B0004020202020204" pitchFamily="34" charset="0"/>
            </a:endParaRPr>
          </a:p>
          <a:p>
            <a:pPr>
              <a:lnSpc>
                <a:spcPts val="2177"/>
              </a:lnSpc>
              <a:spcBef>
                <a:spcPts val="0"/>
              </a:spcBef>
            </a:pPr>
            <a:endParaRPr lang="en-GB" sz="2800" b="1" dirty="0">
              <a:latin typeface="Aptos Display" panose="020B0004020202020204" pitchFamily="34" charset="0"/>
            </a:endParaRPr>
          </a:p>
          <a:p>
            <a:pPr>
              <a:lnSpc>
                <a:spcPts val="2177"/>
              </a:lnSpc>
              <a:spcBef>
                <a:spcPts val="0"/>
              </a:spcBef>
            </a:pPr>
            <a:r>
              <a:rPr lang="en-GB" sz="2800" b="1" dirty="0">
                <a:latin typeface="Aptos Display" panose="020B0004020202020204" pitchFamily="34" charset="0"/>
              </a:rPr>
              <a:t>St Andrew’s Church</a:t>
            </a:r>
          </a:p>
          <a:p>
            <a:r>
              <a:rPr lang="en-GB" sz="2800" b="1" dirty="0">
                <a:latin typeface="Aptos Display" panose="020B0004020202020204" pitchFamily="34" charset="0"/>
              </a:rPr>
              <a:t> Orchard Road, OX2 9BH</a:t>
            </a:r>
          </a:p>
          <a:p>
            <a:endParaRPr lang="en-GB" sz="1814" b="1" dirty="0">
              <a:solidFill>
                <a:schemeClr val="accent2">
                  <a:lumMod val="75000"/>
                </a:schemeClr>
              </a:solidFill>
              <a:latin typeface="Aptos Display" panose="020B0004020202020204" pitchFamily="34" charset="0"/>
            </a:endParaRPr>
          </a:p>
          <a:p>
            <a:endParaRPr lang="en-GB" sz="1814" b="1" dirty="0">
              <a:solidFill>
                <a:schemeClr val="accent2">
                  <a:lumMod val="75000"/>
                </a:schemeClr>
              </a:solidFill>
              <a:latin typeface="Aptos Display" panose="020B0004020202020204" pitchFamily="34" charset="0"/>
            </a:endParaRPr>
          </a:p>
          <a:p>
            <a:endParaRPr lang="en-GB" sz="1814" b="1" dirty="0">
              <a:solidFill>
                <a:schemeClr val="accent2">
                  <a:lumMod val="75000"/>
                </a:schemeClr>
              </a:solidFill>
              <a:latin typeface="Aptos Display" panose="020B0004020202020204" pitchFamily="34" charset="0"/>
            </a:endParaRPr>
          </a:p>
          <a:p>
            <a:endParaRPr lang="en-GB" sz="1814" b="1" dirty="0">
              <a:solidFill>
                <a:schemeClr val="accent2">
                  <a:lumMod val="75000"/>
                </a:schemeClr>
              </a:solidFill>
              <a:latin typeface="Aptos Display" panose="020B0004020202020204" pitchFamily="34" charset="0"/>
            </a:endParaRPr>
          </a:p>
          <a:p>
            <a:endParaRPr lang="en-GB" sz="1814" b="1" dirty="0">
              <a:solidFill>
                <a:schemeClr val="accent2">
                  <a:lumMod val="75000"/>
                </a:schemeClr>
              </a:solidFill>
              <a:latin typeface="Aptos Display" panose="020B0004020202020204" pitchFamily="34" charset="0"/>
            </a:endParaRPr>
          </a:p>
          <a:p>
            <a:endParaRPr lang="en-GB" sz="1814" b="1" dirty="0">
              <a:solidFill>
                <a:schemeClr val="accent2">
                  <a:lumMod val="75000"/>
                </a:schemeClr>
              </a:solidFill>
              <a:latin typeface="Aptos Display" panose="020B0004020202020204" pitchFamily="34" charset="0"/>
            </a:endParaRPr>
          </a:p>
          <a:p>
            <a:endParaRPr lang="en-GB" sz="1814" b="1" dirty="0">
              <a:solidFill>
                <a:schemeClr val="accent2">
                  <a:lumMod val="75000"/>
                </a:schemeClr>
              </a:solidFill>
              <a:latin typeface="Aptos Display" panose="020B0004020202020204" pitchFamily="34" charset="0"/>
            </a:endParaRPr>
          </a:p>
          <a:p>
            <a:endParaRPr lang="en-GB" sz="1814" b="1" dirty="0">
              <a:solidFill>
                <a:schemeClr val="accent2">
                  <a:lumMod val="75000"/>
                </a:schemeClr>
              </a:solidFill>
              <a:latin typeface="Aptos Display" panose="020B0004020202020204" pitchFamily="34" charset="0"/>
            </a:endParaRPr>
          </a:p>
          <a:p>
            <a:endParaRPr lang="en-GB" sz="1814" b="1" dirty="0">
              <a:solidFill>
                <a:schemeClr val="accent2">
                  <a:lumMod val="75000"/>
                </a:schemeClr>
              </a:solidFill>
              <a:latin typeface="Aptos Display" panose="020B0004020202020204" pitchFamily="34" charset="0"/>
            </a:endParaRPr>
          </a:p>
          <a:p>
            <a:endParaRPr lang="en-GB" sz="1814" b="1" dirty="0">
              <a:solidFill>
                <a:schemeClr val="accent2">
                  <a:lumMod val="75000"/>
                </a:schemeClr>
              </a:solidFill>
              <a:latin typeface="Aptos Display" panose="020B0004020202020204" pitchFamily="34" charset="0"/>
            </a:endParaRPr>
          </a:p>
          <a:p>
            <a:endParaRPr lang="en-GB" sz="2800" b="1" dirty="0">
              <a:solidFill>
                <a:schemeClr val="accent2">
                  <a:lumMod val="75000"/>
                </a:schemeClr>
              </a:solidFill>
              <a:latin typeface="Aptos Display" panose="020B0004020202020204" pitchFamily="34" charset="0"/>
            </a:endParaRPr>
          </a:p>
          <a:p>
            <a:r>
              <a:rPr lang="en-GB" sz="2800" b="1" dirty="0">
                <a:latin typeface="Aptos Display" panose="020B0004020202020204" pitchFamily="34" charset="0"/>
              </a:rPr>
              <a:t>All welcome - free admission</a:t>
            </a:r>
          </a:p>
          <a:p>
            <a:r>
              <a:rPr lang="en-GB" sz="2800" b="1" dirty="0">
                <a:latin typeface="Aptos Display" panose="020B0004020202020204" pitchFamily="34" charset="0"/>
              </a:rPr>
              <a:t>Donations to WaterAid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85620D-FC57-7242-771C-48D590B109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600"/>
          <a:stretch>
            <a:fillRect/>
          </a:stretch>
        </p:blipFill>
        <p:spPr>
          <a:xfrm>
            <a:off x="3896934" y="5163880"/>
            <a:ext cx="2500664" cy="21095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CF1D73-3F22-AA4A-F61D-C3007470DE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685"/>
          <a:stretch>
            <a:fillRect/>
          </a:stretch>
        </p:blipFill>
        <p:spPr>
          <a:xfrm>
            <a:off x="657854" y="5163880"/>
            <a:ext cx="2018958" cy="23366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751B11-74B7-B188-217B-1F4F8BFA770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730" r="17884" b="8771"/>
          <a:stretch>
            <a:fillRect/>
          </a:stretch>
        </p:blipFill>
        <p:spPr>
          <a:xfrm>
            <a:off x="2405855" y="6395489"/>
            <a:ext cx="2046290" cy="175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542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1777</TotalTime>
  <Words>36</Words>
  <Application>Microsoft Office PowerPoint</Application>
  <PresentationFormat>A4 Paper (210x297 mm)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Jessica Turner</dc:creator>
  <cp:lastModifiedBy>Parish Office</cp:lastModifiedBy>
  <cp:revision>7</cp:revision>
  <cp:lastPrinted>2026-11-04T08:49:07Z</cp:lastPrinted>
  <dcterms:created xsi:type="dcterms:W3CDTF">2026-10-08T16:55:37Z</dcterms:created>
  <dcterms:modified xsi:type="dcterms:W3CDTF">2026-11-05T13:03:12Z</dcterms:modified>
</cp:coreProperties>
</file>